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0" r:id="rId4"/>
    <p:sldId id="267" r:id="rId5"/>
    <p:sldId id="263" r:id="rId6"/>
    <p:sldId id="269" r:id="rId7"/>
    <p:sldId id="268" r:id="rId8"/>
    <p:sldId id="258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940"/>
  </p:normalViewPr>
  <p:slideViewPr>
    <p:cSldViewPr snapToGrid="0" snapToObjects="1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Ejemplo de Gráficos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5C-9943-BF45-04E451C115F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5C-9943-BF45-04E451C115F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E5C-9943-BF45-04E451C11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513704"/>
        <c:axId val="311519976"/>
      </c:barChart>
      <c:catAx>
        <c:axId val="31151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9976"/>
        <c:crosses val="autoZero"/>
        <c:auto val="1"/>
        <c:lblAlgn val="ctr"/>
        <c:lblOffset val="100"/>
        <c:noMultiLvlLbl val="0"/>
      </c:catAx>
      <c:valAx>
        <c:axId val="31151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8C8C-2DFF-214B-A77C-416BE44383D4}" type="datetimeFigureOut">
              <a:rPr lang="es-CL" smtClean="0"/>
              <a:t>10-08-2020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7C6C-877E-DF4B-B653-846556C7B54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664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661496A-2EEB-F444-A81A-0B4488BE6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A49AC765-CAF1-094B-8499-6FADE0785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0A1CB9C-1E5A-5547-9DD2-50832B546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87E8-B781-8B4F-ABD1-7C65C80048BA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B575AA1-ADC2-514C-A8B5-9AE49C22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091C96B-D366-C547-B532-C5B2EEC2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501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0AB2B38-AC84-9F4A-8305-678AF504C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D1DF368-3B13-AC44-AED1-96FCE2776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129BBAF-2F26-044C-932B-F9488D70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DCDD-0C1F-2945-A8E8-3A13F488A5DA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A7721F5-4B1C-E243-BBDB-58C1D076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AF6550E-C36C-A249-99D0-7362D85E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540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730BA0E-57D9-C949-9F69-92D19609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511C61A-E750-1F4D-8DC4-6E2792D95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C80A55D-A130-F24F-88AB-C141171C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D8378-877E-6C41-A6B2-31D0846EA8EA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2BC15C3-39C6-D146-A126-85C3F392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198653E-78B5-5F40-BBB2-FA9F5190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503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C58259-6F14-A144-82B7-FE5D6CC5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7AE5B27-957F-4747-8397-7AA059561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A1609DD-7FA6-F442-970E-F1581725C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9A8B908-0E78-DA48-BB33-D21840FE6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7FDC-A299-0F49-824D-91CD26883747}" type="datetime1">
              <a:rPr lang="es-CL" smtClean="0"/>
              <a:t>10-08-2020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2BFBAC1-C1F4-C340-B546-2A38C317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DE62E28-273B-7A40-BB98-C41C6E00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9260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74AC5C7-0E3D-5B41-AA1B-6E805AC1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E9A182EF-2D62-1B47-A038-2421B3379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C4FDAC11-3453-E145-9488-F508FBC98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F831F5C-E0B4-204D-88DB-1673059C2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06FB5BBA-42B1-8242-8195-5E4EE5D7F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163D6248-42DF-0249-AB36-F311B73F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9A6F4-BA0D-8048-AC7B-13BE5B63F38A}" type="datetime1">
              <a:rPr lang="es-CL" smtClean="0"/>
              <a:t>10-08-2020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89346E7-F99D-AE48-A7E8-79A18DCA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41087120-C0BE-E547-BAF3-51E82FB4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209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B8CF30A-B796-EE40-BDD2-D746235C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C82CDE72-C0AC-8145-AC33-FBEA6271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801B-9EAD-C749-9926-ABDAAC943C79}" type="datetime1">
              <a:rPr lang="es-CL" smtClean="0"/>
              <a:t>10-08-2020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A1BD0C0D-9EDD-1E4A-91CE-9353FC35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1A0D57B-A9B5-8849-B008-6AC77EE9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938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BFB58E87-1435-1843-98C2-251275CE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F936-766B-7143-BCB7-6649442E5E05}" type="datetime1">
              <a:rPr lang="es-CL" smtClean="0"/>
              <a:t>10-08-2020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59630733-35CA-674C-96E9-116FA53C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C0A84F9-04BB-8846-B9FB-D266C8F1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498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6E2060D-6AE6-1E46-B51B-0EF46D5E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AC23D4C-67D6-DE48-A24C-67A6C3869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AB8E473-A109-CC46-846D-741FADD6D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D549A7C-5685-0D41-B9BE-FB30BCC3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1F08-38EC-9249-936D-77C476808CD2}" type="datetime1">
              <a:rPr lang="es-CL" smtClean="0"/>
              <a:t>10-08-2020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6ECAB8E-5389-DF4D-B50C-F877C26B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5DB28EF-60D3-5B49-A503-1F2473D0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061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2BC4ADA-2817-3D44-BD35-D72EDB3A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3C8BB376-0B72-C745-8DF4-DDEE57F75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DA59296-89E5-6A4A-AF03-52250A731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1CEF014-A43E-2C42-83DB-070B7020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0E37-9EA3-A546-BBB9-5D830FB623E4}" type="datetime1">
              <a:rPr lang="es-CL" smtClean="0"/>
              <a:t>10-08-2020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46A26E7-71B1-3141-9AEF-9AA6B99E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AF7AFCB-B8EF-FC41-A53B-04371AFF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876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D1F5BB7-7F74-C549-B2F8-8863F8FB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E6DE217F-E92D-B24E-B8E2-D1ADF09EB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82FB25F-59A9-2C45-8E33-6F26F269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56DB2-2137-2F4E-B0A2-4BE34F31A3CA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EB36A60-5087-A349-985F-DD7DE996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DA979C2-AE2B-B34E-B844-26E4C06A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987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65429D8A-8822-E941-9747-A15F856C5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CF7685B-C0F5-E748-BDBB-FB5378FE2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EE29958-134F-F141-9B6F-40611212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C367-EA49-564F-A89C-40258D1582A2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2D40FDE-1F9A-2B4D-856F-397EE5C15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7D1A055-5D35-EC41-80C2-06B582A3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27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1262231E-8176-AA4E-9E0C-448C7150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8A74361-B5BC-874A-A693-A2B1B963A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E4A719D-00EE-4348-A1CC-798C6B189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B4772-07B2-434F-B66E-1D967F26F26C}" type="datetime1">
              <a:rPr lang="es-CL" smtClean="0"/>
              <a:t>10-08-2020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EBA0AA8-A47A-1E48-998B-58CF2C5B3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CCA9109-D93C-BA48-9744-F0E23B3B2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244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B36F088-443B-5E40-9AAC-46FE47339221}"/>
              </a:ext>
            </a:extLst>
          </p:cNvPr>
          <p:cNvSpPr txBox="1"/>
          <p:nvPr/>
        </p:nvSpPr>
        <p:spPr>
          <a:xfrm>
            <a:off x="551330" y="2994140"/>
            <a:ext cx="109039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PORTADA </a:t>
            </a:r>
            <a:r>
              <a:rPr lang="es-CL" sz="40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(Mayúscula, </a:t>
            </a:r>
            <a:r>
              <a:rPr lang="es-CL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s-CL" sz="40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egrita y Calibri 40) </a:t>
            </a:r>
            <a:r>
              <a:rPr lang="es-CL" sz="28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SUBTÍTULO </a:t>
            </a:r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PORTADA </a:t>
            </a:r>
            <a:r>
              <a:rPr lang="es-CL" sz="28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(Mayúscula, Negrita y Calibri 28) </a:t>
            </a:r>
          </a:p>
          <a:p>
            <a:pPr algn="r"/>
            <a:r>
              <a:rPr lang="es-CL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 </a:t>
            </a:r>
            <a:r>
              <a:rPr lang="es-CL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mes de 20XX </a:t>
            </a:r>
            <a:r>
              <a:rPr lang="es-CL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(Negrita, Calibri 18)</a:t>
            </a:r>
            <a:endParaRPr lang="es-CL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39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CALIBRÍ 20 NEGRITA MAYÚSCULA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2</a:t>
            </a:fld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64070C3F-27A6-9E48-BE3D-9C5D9E0A60A8}"/>
              </a:ext>
            </a:extLst>
          </p:cNvPr>
          <p:cNvSpPr txBox="1"/>
          <p:nvPr/>
        </p:nvSpPr>
        <p:spPr>
          <a:xfrm>
            <a:off x="753034" y="1322363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TITULO 1 </a:t>
            </a:r>
            <a:r>
              <a:rPr lang="es-CL" sz="2400" b="1" dirty="0" smtClean="0">
                <a:solidFill>
                  <a:schemeClr val="accent2"/>
                </a:solidFill>
              </a:rPr>
              <a:t>(Mayúscula, Negrita, Calibri 24 )</a:t>
            </a:r>
            <a:endParaRPr lang="es-CL" sz="2400" b="1" dirty="0">
              <a:solidFill>
                <a:schemeClr val="accent2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86E8D223-D3AD-F343-9458-E7862D2AD60A}"/>
              </a:ext>
            </a:extLst>
          </p:cNvPr>
          <p:cNvSpPr txBox="1"/>
          <p:nvPr/>
        </p:nvSpPr>
        <p:spPr>
          <a:xfrm>
            <a:off x="779926" y="1873939"/>
            <a:ext cx="8454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accent1"/>
                </a:solidFill>
              </a:rPr>
              <a:t>TITULO 2 </a:t>
            </a:r>
            <a:r>
              <a:rPr lang="es-CL" sz="2000" b="1" dirty="0" smtClean="0">
                <a:solidFill>
                  <a:schemeClr val="accent1"/>
                </a:solidFill>
              </a:rPr>
              <a:t>(Mayúscula, Negrita, Calibri 20)</a:t>
            </a:r>
            <a:endParaRPr lang="es-CL" sz="2000" b="1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617A051B-557E-474B-9171-99F0048159D9}"/>
              </a:ext>
            </a:extLst>
          </p:cNvPr>
          <p:cNvSpPr txBox="1"/>
          <p:nvPr/>
        </p:nvSpPr>
        <p:spPr>
          <a:xfrm>
            <a:off x="753032" y="2556938"/>
            <a:ext cx="8454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Texto </a:t>
            </a:r>
            <a:r>
              <a:rPr lang="es-CL" sz="2000" dirty="0"/>
              <a:t>texto, texto texto texto, texto.  Texto </a:t>
            </a:r>
            <a:r>
              <a:rPr lang="es-CL" sz="2000" dirty="0" err="1" smtClean="0"/>
              <a:t>texto</a:t>
            </a:r>
            <a:r>
              <a:rPr lang="es-CL" sz="2000" dirty="0" smtClean="0"/>
              <a:t> ( Calibri 20, normal)</a:t>
            </a:r>
            <a:endParaRPr lang="es-CL" sz="2000" dirty="0"/>
          </a:p>
          <a:p>
            <a:endParaRPr lang="es-C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 smtClean="0"/>
              <a:t>Bullet.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132807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3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6175" b="9840"/>
          <a:stretch/>
        </p:blipFill>
        <p:spPr>
          <a:xfrm>
            <a:off x="437881" y="1480680"/>
            <a:ext cx="9765335" cy="46110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29555" y="2562896"/>
            <a:ext cx="1339403" cy="15454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/>
          <p:cNvSpPr txBox="1"/>
          <p:nvPr/>
        </p:nvSpPr>
        <p:spPr>
          <a:xfrm>
            <a:off x="10625070" y="2267463"/>
            <a:ext cx="13136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Para mantener el formato, utilizar botón derecho y “duplicar diapositiva”.</a:t>
            </a:r>
            <a:endParaRPr lang="es-CL" sz="1600" b="1" dirty="0"/>
          </a:p>
        </p:txBody>
      </p:sp>
      <p:sp>
        <p:nvSpPr>
          <p:cNvPr id="7" name="Flecha derecha 6"/>
          <p:cNvSpPr/>
          <p:nvPr/>
        </p:nvSpPr>
        <p:spPr>
          <a:xfrm>
            <a:off x="2622425" y="2562897"/>
            <a:ext cx="7886736" cy="154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16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4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="" xmlns:a16="http://schemas.microsoft.com/office/drawing/2014/main" id="{76535673-14F3-8749-B71D-8240B124B7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766740"/>
              </p:ext>
            </p:extLst>
          </p:nvPr>
        </p:nvGraphicFramePr>
        <p:xfrm>
          <a:off x="1882355" y="1721223"/>
          <a:ext cx="8427290" cy="448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58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B36F088-443B-5E40-9AAC-46FE47339221}"/>
              </a:ext>
            </a:extLst>
          </p:cNvPr>
          <p:cNvSpPr txBox="1"/>
          <p:nvPr/>
        </p:nvSpPr>
        <p:spPr>
          <a:xfrm>
            <a:off x="3019742" y="3167390"/>
            <a:ext cx="8467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SEPARADOR </a:t>
            </a:r>
            <a:r>
              <a:rPr lang="es-CL" sz="2800" b="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Mayúscula, Negrita, Calibri 28 )</a:t>
            </a:r>
            <a:endParaRPr lang="es-CL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0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PALETA DE COLORES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6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FF4A001-45F8-F74B-BAAD-98B1D0597C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23" t="19287" r="3120"/>
          <a:stretch/>
        </p:blipFill>
        <p:spPr>
          <a:xfrm>
            <a:off x="3511830" y="1736156"/>
            <a:ext cx="5365377" cy="39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9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 DE TABLA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7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="" xmlns:a16="http://schemas.microsoft.com/office/drawing/2014/main" id="{87628C72-5B1D-C246-B2DD-E85360903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11131"/>
              </p:ext>
            </p:extLst>
          </p:nvPr>
        </p:nvGraphicFramePr>
        <p:xfrm>
          <a:off x="2032000" y="2508125"/>
          <a:ext cx="8127999" cy="14833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09333">
                  <a:extLst>
                    <a:ext uri="{9D8B030D-6E8A-4147-A177-3AD203B41FA5}">
                      <a16:colId xmlns="" xmlns:a16="http://schemas.microsoft.com/office/drawing/2014/main" val="3493653982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2416804489"/>
                    </a:ext>
                  </a:extLst>
                </a:gridCol>
                <a:gridCol w="2709333">
                  <a:extLst>
                    <a:ext uri="{9D8B030D-6E8A-4147-A177-3AD203B41FA5}">
                      <a16:colId xmlns="" xmlns:a16="http://schemas.microsoft.com/office/drawing/2014/main" val="37547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8966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06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46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9827428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898EFC1A-DF0C-E746-B0D8-C5269FF9B4B3}"/>
              </a:ext>
            </a:extLst>
          </p:cNvPr>
          <p:cNvSpPr txBox="1"/>
          <p:nvPr/>
        </p:nvSpPr>
        <p:spPr>
          <a:xfrm>
            <a:off x="753032" y="1503669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FORMATO SUGERIDO</a:t>
            </a:r>
          </a:p>
        </p:txBody>
      </p:sp>
    </p:spTree>
    <p:extLst>
      <p:ext uri="{BB962C8B-B14F-4D97-AF65-F5344CB8AC3E}">
        <p14:creationId xmlns:p14="http://schemas.microsoft.com/office/powerpoint/2010/main" val="1262431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B3EFE8D7-286D-2A47-A7D5-EE068E39A24C}"/>
              </a:ext>
            </a:extLst>
          </p:cNvPr>
          <p:cNvSpPr txBox="1"/>
          <p:nvPr/>
        </p:nvSpPr>
        <p:spPr>
          <a:xfrm>
            <a:off x="3690205" y="5737340"/>
            <a:ext cx="4811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MOLYB 2020</a:t>
            </a:r>
            <a:endParaRPr lang="es-CL" sz="14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052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s 2">
      <a:dk1>
        <a:srgbClr val="5E564B"/>
      </a:dk1>
      <a:lt1>
        <a:srgbClr val="FEFFFE"/>
      </a:lt1>
      <a:dk2>
        <a:srgbClr val="E40303"/>
      </a:dk2>
      <a:lt2>
        <a:srgbClr val="9D030B"/>
      </a:lt2>
      <a:accent1>
        <a:srgbClr val="830105"/>
      </a:accent1>
      <a:accent2>
        <a:srgbClr val="C24E11"/>
      </a:accent2>
      <a:accent3>
        <a:srgbClr val="B00142"/>
      </a:accent3>
      <a:accent4>
        <a:srgbClr val="E90831"/>
      </a:accent4>
      <a:accent5>
        <a:srgbClr val="B74919"/>
      </a:accent5>
      <a:accent6>
        <a:srgbClr val="080400"/>
      </a:accent6>
      <a:hlink>
        <a:srgbClr val="007739"/>
      </a:hlink>
      <a:folHlink>
        <a:srgbClr val="0F116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596DCDC2840EE40A18052950AD6F0AE" ma:contentTypeVersion="8" ma:contentTypeDescription="Crear nuevo documento." ma:contentTypeScope="" ma:versionID="bdaf3ea65e3d59de1adf223cb44eace5">
  <xsd:schema xmlns:xsd="http://www.w3.org/2001/XMLSchema" xmlns:xs="http://www.w3.org/2001/XMLSchema" xmlns:p="http://schemas.microsoft.com/office/2006/metadata/properties" xmlns:ns2="e83dad9c-bae2-46a1-89bc-f320fea0a5e1" targetNamespace="http://schemas.microsoft.com/office/2006/metadata/properties" ma:root="true" ma:fieldsID="7b797e96aee33cc5e5500af7d3165885" ns2:_="">
    <xsd:import namespace="e83dad9c-bae2-46a1-89bc-f320fea0a5e1"/>
    <xsd:element name="properties">
      <xsd:complexType>
        <xsd:sequence>
          <xsd:element name="documentManagement">
            <xsd:complexType>
              <xsd:all>
                <xsd:element ref="ns2:Tipo_x0020_de_x0020_Documento" minOccurs="0"/>
                <xsd:element ref="ns2:Documento_x0020_de_x0020_Auditori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dad9c-bae2-46a1-89bc-f320fea0a5e1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8" nillable="true" ma:displayName="Tipo de Documento" ma:list="{450b923c-0989-4e8c-9f95-d7c207430218}" ma:internalName="Tipo_x0020_de_x0020_Documento" ma:readOnly="false" ma:showField="Title">
      <xsd:simpleType>
        <xsd:restriction base="dms:Lookup"/>
      </xsd:simpleType>
    </xsd:element>
    <xsd:element name="Documento_x0020_de_x0020_Auditoria" ma:index="9" nillable="true" ma:displayName="Documento de Auditoria" ma:list="{85cb43c7-ba49-4ad8-9724-680300dc1c15}" ma:internalName="Documento_x0020_de_x0020_Auditoria" ma:readOnly="fals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i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o_x0020_de_x0020_Auditoria xmlns="e83dad9c-bae2-46a1-89bc-f320fea0a5e1" xsi:nil="true"/>
    <Tipo_x0020_de_x0020_Documento xmlns="e83dad9c-bae2-46a1-89bc-f320fea0a5e1">8</Tipo_x0020_de_x0020_Documento>
  </documentManagement>
</p:properties>
</file>

<file path=customXml/itemProps1.xml><?xml version="1.0" encoding="utf-8"?>
<ds:datastoreItem xmlns:ds="http://schemas.openxmlformats.org/officeDocument/2006/customXml" ds:itemID="{AE1762F4-7273-4380-8E22-E91DC4F30F72}"/>
</file>

<file path=customXml/itemProps2.xml><?xml version="1.0" encoding="utf-8"?>
<ds:datastoreItem xmlns:ds="http://schemas.openxmlformats.org/officeDocument/2006/customXml" ds:itemID="{04C3EA39-474D-4F3E-8161-B83302A0E971}"/>
</file>

<file path=customXml/itemProps3.xml><?xml version="1.0" encoding="utf-8"?>
<ds:datastoreItem xmlns:ds="http://schemas.openxmlformats.org/officeDocument/2006/customXml" ds:itemID="{4CB3F252-4BB1-412D-8ADD-83070A35FD2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4968</TotalTime>
  <Words>129</Words>
  <Application>Microsoft Office PowerPoint</Application>
  <PresentationFormat>Panorámica</PresentationFormat>
  <Paragraphs>26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Fierro Muller Edgardo (Molyb)</dc:creator>
  <cp:lastModifiedBy>Cerpa Portilla Olga Natalia (Molyb)</cp:lastModifiedBy>
  <cp:revision>33</cp:revision>
  <dcterms:created xsi:type="dcterms:W3CDTF">2020-01-12T22:00:52Z</dcterms:created>
  <dcterms:modified xsi:type="dcterms:W3CDTF">2020-08-10T19:08:08Z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0x0101006596DCDC2840EE40A18052950AD6F0AE</vt:lpwstr>
  </property>
</Properties>
</file>